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9" d="100"/>
          <a:sy n="59" d="100"/>
        </p:scale>
        <p:origin x="1603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840F-C7A6-A0FE-13D4-EDC19F822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186" y="-289432"/>
            <a:ext cx="7785710" cy="1081453"/>
          </a:xfrm>
        </p:spPr>
        <p:txBody>
          <a:bodyPr>
            <a:noAutofit/>
          </a:bodyPr>
          <a:lstStyle/>
          <a:p>
            <a:pPr algn="ctr"/>
            <a:r>
              <a:rPr lang="en-GB" sz="2400" b="1" dirty="0"/>
              <a:t>GARDEN DEFENDER: Robotic garden deterrent </a:t>
            </a:r>
            <a:br>
              <a:rPr lang="en-GB" sz="2400" dirty="0"/>
            </a:br>
            <a:r>
              <a:rPr lang="en-GB" sz="2400" dirty="0">
                <a:solidFill>
                  <a:srgbClr val="FF0000"/>
                </a:solidFill>
              </a:rPr>
              <a:t>Protect your garden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6E5D6-912F-1FAD-CF06-5B69273D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61" y="3769085"/>
            <a:ext cx="4707521" cy="3115977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87EE2-E066-DD07-7A58-78B570E5D483}"/>
              </a:ext>
            </a:extLst>
          </p:cNvPr>
          <p:cNvSpPr txBox="1"/>
          <p:nvPr/>
        </p:nvSpPr>
        <p:spPr>
          <a:xfrm>
            <a:off x="4045421" y="1221088"/>
            <a:ext cx="313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Detects, aims and shoot!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532E-6917-03D9-FA99-AA688079A247}"/>
              </a:ext>
            </a:extLst>
          </p:cNvPr>
          <p:cNvSpPr txBox="1"/>
          <p:nvPr/>
        </p:nvSpPr>
        <p:spPr>
          <a:xfrm>
            <a:off x="4767185" y="5961149"/>
            <a:ext cx="244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Protect your garden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34DB6C-4DB7-3F44-648D-862CA0E21EA8}"/>
              </a:ext>
            </a:extLst>
          </p:cNvPr>
          <p:cNvSpPr/>
          <p:nvPr/>
        </p:nvSpPr>
        <p:spPr>
          <a:xfrm>
            <a:off x="3271408" y="1603818"/>
            <a:ext cx="4687787" cy="4440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Get Paid to Look at Cute Puppy Pictures | Mental Floss">
            <a:extLst>
              <a:ext uri="{FF2B5EF4-FFF2-40B4-BE49-F238E27FC236}">
                <a16:creationId xmlns:a16="http://schemas.microsoft.com/office/drawing/2014/main" id="{8E57CC44-479F-004F-1C42-78F6D3947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8" r="16877"/>
          <a:stretch/>
        </p:blipFill>
        <p:spPr bwMode="auto">
          <a:xfrm>
            <a:off x="9870441" y="4789250"/>
            <a:ext cx="1602277" cy="1625537"/>
          </a:xfrm>
          <a:prstGeom prst="roundRect">
            <a:avLst>
              <a:gd name="adj" fmla="val 366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7A046-8ED5-57C1-A6B6-632E637B2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5" t="598" r="-1" b="3183"/>
          <a:stretch/>
        </p:blipFill>
        <p:spPr>
          <a:xfrm>
            <a:off x="7965831" y="1298657"/>
            <a:ext cx="2742817" cy="1885170"/>
          </a:xfrm>
          <a:prstGeom prst="roundRect">
            <a:avLst>
              <a:gd name="adj" fmla="val 36883"/>
            </a:avLst>
          </a:prstGeom>
        </p:spPr>
      </p:pic>
      <p:pic>
        <p:nvPicPr>
          <p:cNvPr id="10" name="Picture 12" descr="squirrel faché squirrel angry squirrel stock pictures, royalty-free photos &amp; images">
            <a:extLst>
              <a:ext uri="{FF2B5EF4-FFF2-40B4-BE49-F238E27FC236}">
                <a16:creationId xmlns:a16="http://schemas.microsoft.com/office/drawing/2014/main" id="{814C4EB0-8559-B8D4-B487-CC042338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8" t="10536" r="38789" b="41389"/>
          <a:stretch/>
        </p:blipFill>
        <p:spPr bwMode="auto">
          <a:xfrm>
            <a:off x="9042781" y="2949717"/>
            <a:ext cx="906113" cy="8268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300E66-6E00-9C84-79A2-3932E34AD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9568" y="2288684"/>
            <a:ext cx="964235" cy="832138"/>
          </a:xfrm>
          <a:prstGeom prst="ellipse">
            <a:avLst/>
          </a:prstGeom>
        </p:spPr>
      </p:pic>
      <p:pic>
        <p:nvPicPr>
          <p:cNvPr id="12" name="Picture 2" descr="Rats and humans share the same part of the brain that regulates harm aversion, the anterior ...">
            <a:extLst>
              <a:ext uri="{FF2B5EF4-FFF2-40B4-BE49-F238E27FC236}">
                <a16:creationId xmlns:a16="http://schemas.microsoft.com/office/drawing/2014/main" id="{7124BF05-74F1-3EF7-9F52-EED5CB48B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265" r="22415" b="-265"/>
          <a:stretch/>
        </p:blipFill>
        <p:spPr bwMode="auto">
          <a:xfrm>
            <a:off x="9665648" y="2799715"/>
            <a:ext cx="838969" cy="7191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A76F0-06E3-DF32-083E-83B1AB7F1F57}"/>
              </a:ext>
            </a:extLst>
          </p:cNvPr>
          <p:cNvSpPr txBox="1"/>
          <p:nvPr/>
        </p:nvSpPr>
        <p:spPr>
          <a:xfrm>
            <a:off x="8126706" y="939660"/>
            <a:ext cx="323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Unwanted  garden guest</a:t>
            </a:r>
          </a:p>
        </p:txBody>
      </p:sp>
      <p:pic>
        <p:nvPicPr>
          <p:cNvPr id="14" name="Picture 14" descr="Smiling Grandfather and Granddaughter Water Plants in Backyard Stock Image  - Image of happy, connection: 186130121">
            <a:extLst>
              <a:ext uri="{FF2B5EF4-FFF2-40B4-BE49-F238E27FC236}">
                <a16:creationId xmlns:a16="http://schemas.microsoft.com/office/drawing/2014/main" id="{BF09989F-A53A-F9BF-D6EE-F393BCA4E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2" t="2490" r="30716"/>
          <a:stretch/>
        </p:blipFill>
        <p:spPr bwMode="auto">
          <a:xfrm>
            <a:off x="8896175" y="4642782"/>
            <a:ext cx="1285162" cy="1869820"/>
          </a:xfrm>
          <a:prstGeom prst="roundRect">
            <a:avLst>
              <a:gd name="adj" fmla="val 256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EE164-4B6B-C1E7-EAA6-86194BC1A983}"/>
              </a:ext>
            </a:extLst>
          </p:cNvPr>
          <p:cNvSpPr txBox="1"/>
          <p:nvPr/>
        </p:nvSpPr>
        <p:spPr>
          <a:xfrm>
            <a:off x="9269861" y="4322103"/>
            <a:ext cx="252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Friend – don’t shoot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96247-EE63-2244-F719-9180523FBB8A}"/>
              </a:ext>
            </a:extLst>
          </p:cNvPr>
          <p:cNvSpPr txBox="1"/>
          <p:nvPr/>
        </p:nvSpPr>
        <p:spPr>
          <a:xfrm>
            <a:off x="10775177" y="1655889"/>
            <a:ext cx="1432931" cy="1169551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Damage gardening</a:t>
            </a:r>
          </a:p>
          <a:p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Unwanted “presents”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FD820AD-6AEA-4C3E-C088-D4A47DF8147D}"/>
              </a:ext>
            </a:extLst>
          </p:cNvPr>
          <p:cNvSpPr/>
          <p:nvPr/>
        </p:nvSpPr>
        <p:spPr>
          <a:xfrm rot="19552711" flipH="1">
            <a:off x="3045791" y="4330359"/>
            <a:ext cx="1510628" cy="9012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Camera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929E1-0B94-D7DC-2BCE-571209850D0C}"/>
              </a:ext>
            </a:extLst>
          </p:cNvPr>
          <p:cNvSpPr/>
          <p:nvPr/>
        </p:nvSpPr>
        <p:spPr>
          <a:xfrm rot="20112821">
            <a:off x="7473711" y="2518491"/>
            <a:ext cx="1244925" cy="8577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SHOOT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5B6D61E-1408-6AAB-3C04-8E0D208E221F}"/>
              </a:ext>
            </a:extLst>
          </p:cNvPr>
          <p:cNvSpPr/>
          <p:nvPr/>
        </p:nvSpPr>
        <p:spPr>
          <a:xfrm rot="1839784">
            <a:off x="7538537" y="4665851"/>
            <a:ext cx="1325687" cy="7260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Protect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4AD0F-ED7C-5E2D-82A3-8E7AE7BA93AC}"/>
              </a:ext>
            </a:extLst>
          </p:cNvPr>
          <p:cNvSpPr txBox="1"/>
          <p:nvPr/>
        </p:nvSpPr>
        <p:spPr>
          <a:xfrm>
            <a:off x="273630" y="3823968"/>
            <a:ext cx="12374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GARDEN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F8FF4EE9-59B7-FA73-C762-4CA6241AD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09D05565-7558-EFD0-A113-14FAB4BEE9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200" r="94400">
                        <a14:foregroundMark x1="51800" y1="51400" x2="57600" y2="58400"/>
                        <a14:foregroundMark x1="46200" y1="48000" x2="48200" y2="52800"/>
                        <a14:foregroundMark x1="53000" y1="44200" x2="52000" y2="43800"/>
                        <a14:foregroundMark x1="66400" y1="41600" x2="37000" y2="49600"/>
                        <a14:foregroundMark x1="37000" y1="49600" x2="60400" y2="58000"/>
                        <a14:foregroundMark x1="60400" y1="58000" x2="60000" y2="41600"/>
                        <a14:foregroundMark x1="64000" y1="43000" x2="36400" y2="42400"/>
                        <a14:foregroundMark x1="36400" y1="42400" x2="35200" y2="66200"/>
                        <a14:foregroundMark x1="35200" y1="66200" x2="66200" y2="60800"/>
                        <a14:foregroundMark x1="66200" y1="60800" x2="64000" y2="41600"/>
                        <a14:foregroundMark x1="64000" y1="46200" x2="41800" y2="53600"/>
                        <a14:foregroundMark x1="41800" y1="53600" x2="63400" y2="61600"/>
                        <a14:foregroundMark x1="63400" y1="61600" x2="61200" y2="48200"/>
                        <a14:foregroundMark x1="9600" y1="16200" x2="8400" y2="14200"/>
                        <a14:foregroundMark x1="10800" y1="18400" x2="7200" y2="14000"/>
                        <a14:foregroundMark x1="93250" y1="16200" x2="89800" y2="19200"/>
                        <a14:foregroundMark x1="93940" y1="15600" x2="93250" y2="16200"/>
                        <a14:foregroundMark x1="94400" y1="15200" x2="93940" y2="15600"/>
                        <a14:backgroundMark x1="95600" y1="16200" x2="95600" y2="16200"/>
                        <a14:backgroundMark x1="95200" y1="16200" x2="95200" y2="16200"/>
                        <a14:backgroundMark x1="94400" y1="16200" x2="94400" y2="16200"/>
                        <a14:backgroundMark x1="94800" y1="15600" x2="94800" y2="15600"/>
                        <a14:backgroundMark x1="94800" y1="15600" x2="94600" y2="1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359" y="669074"/>
            <a:ext cx="2992435" cy="29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914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</TotalTime>
  <Words>36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Wisp</vt:lpstr>
      <vt:lpstr>GARDEN DEFENDER: Robotic garden deterrent  Protect your garden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DEFENDER: Robotic garden deterrent  Protect your garden</dc:title>
  <dc:creator>Michael Patrick Wong (student)</dc:creator>
  <cp:lastModifiedBy>Michael Patrick Wong (student)</cp:lastModifiedBy>
  <cp:revision>1</cp:revision>
  <dcterms:created xsi:type="dcterms:W3CDTF">2023-01-22T16:56:04Z</dcterms:created>
  <dcterms:modified xsi:type="dcterms:W3CDTF">2023-01-22T17:22:04Z</dcterms:modified>
</cp:coreProperties>
</file>